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Shape 27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Shape 281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Shape 2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Shape 305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Shape 307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Shape 308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Shape 331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Shape 352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Shape 353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Shape 354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Shape 355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Shape 356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Shape 3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Shape 3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141775" y="1071200"/>
            <a:ext cx="328100" cy="685000"/>
          </a:xfrm>
          <a:custGeom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Shape 383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Shape 384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Shape 385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Shape 386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Shape 38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Shape 38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Shape 389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Shape 392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Shape 39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Shape 39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Shape 39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Shape 39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Shape 39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Shape 39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Shape 40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Shape 40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Shape 40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Shape 40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Shape 40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Shape 408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Shape 409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Shape 447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Shape 462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Shape 504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Shape 525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Shape 543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Shape 54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Shape 545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Shape 55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Shape 556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Shape 557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Shape 558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Shape 560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Shape 561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Shape 562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Shape 563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Shape 564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Shape 566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Shape 574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Shape 5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Shape 5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Shape 578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Shape 579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Shape 586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Shape 58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Shape 588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Shape 590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Shape 592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Shape 593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Shape 594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Shape 595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Shape 603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Shape 604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Shape 61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Shape 616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Shape 61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Shape 61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Shape 620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Shape 621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Shape 622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Shape 623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Shape 625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Shape 628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Shape 62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Shape 630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Shape 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Shape 6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Shape 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Shape 679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Shape 6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Shape 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Shape 194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